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tableStyles" Target="tableStyle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2023-01-15T09:53:12Z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13bacfafe1d74623aa923b6c908a174f</vt:lpwstr>
  </property>
</Properties>
</file>